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7" r:id="rId4"/>
    <p:sldId id="268" r:id="rId5"/>
    <p:sldId id="262" r:id="rId6"/>
    <p:sldId id="260" r:id="rId7"/>
    <p:sldId id="258" r:id="rId8"/>
    <p:sldId id="259" r:id="rId9"/>
    <p:sldId id="264" r:id="rId10"/>
    <p:sldId id="261" r:id="rId11"/>
    <p:sldId id="265" r:id="rId12"/>
    <p:sldId id="266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8A36C-B4BB-4450-9CC5-9CEA763CB743}" type="datetimeFigureOut">
              <a:rPr lang="en-US" smtClean="0"/>
              <a:t>14/05/2019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CEF57-70C9-410B-AE1B-3D0B0563AE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295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8A36C-B4BB-4450-9CC5-9CEA763CB743}" type="datetimeFigureOut">
              <a:rPr lang="en-US" smtClean="0"/>
              <a:t>14/05/2019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CEF57-70C9-410B-AE1B-3D0B0563AE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387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8A36C-B4BB-4450-9CC5-9CEA763CB743}" type="datetimeFigureOut">
              <a:rPr lang="en-US" smtClean="0"/>
              <a:t>14/05/2019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CEF57-70C9-410B-AE1B-3D0B0563AE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476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8A36C-B4BB-4450-9CC5-9CEA763CB743}" type="datetimeFigureOut">
              <a:rPr lang="en-US" smtClean="0"/>
              <a:t>14/05/2019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CEF57-70C9-410B-AE1B-3D0B0563AE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211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8A36C-B4BB-4450-9CC5-9CEA763CB743}" type="datetimeFigureOut">
              <a:rPr lang="en-US" smtClean="0"/>
              <a:t>14/05/2019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CEF57-70C9-410B-AE1B-3D0B0563AE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705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8A36C-B4BB-4450-9CC5-9CEA763CB743}" type="datetimeFigureOut">
              <a:rPr lang="en-US" smtClean="0"/>
              <a:t>14/05/2019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CEF57-70C9-410B-AE1B-3D0B0563AE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979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8A36C-B4BB-4450-9CC5-9CEA763CB743}" type="datetimeFigureOut">
              <a:rPr lang="en-US" smtClean="0"/>
              <a:t>14/05/2019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CEF57-70C9-410B-AE1B-3D0B0563AE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0881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8A36C-B4BB-4450-9CC5-9CEA763CB743}" type="datetimeFigureOut">
              <a:rPr lang="en-US" smtClean="0"/>
              <a:t>14/05/2019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CEF57-70C9-410B-AE1B-3D0B0563AE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975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8A36C-B4BB-4450-9CC5-9CEA763CB743}" type="datetimeFigureOut">
              <a:rPr lang="en-US" smtClean="0"/>
              <a:t>14/05/2019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CEF57-70C9-410B-AE1B-3D0B0563AE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879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8A36C-B4BB-4450-9CC5-9CEA763CB743}" type="datetimeFigureOut">
              <a:rPr lang="en-US" smtClean="0"/>
              <a:t>14/05/2019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CEF57-70C9-410B-AE1B-3D0B0563AE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982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8A36C-B4BB-4450-9CC5-9CEA763CB743}" type="datetimeFigureOut">
              <a:rPr lang="en-US" smtClean="0"/>
              <a:t>14/05/2019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CEF57-70C9-410B-AE1B-3D0B0563AE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51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58A36C-B4BB-4450-9CC5-9CEA763CB743}" type="datetimeFigureOut">
              <a:rPr lang="en-US" smtClean="0"/>
              <a:t>14/05/2019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DCEF57-70C9-410B-AE1B-3D0B0563AE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718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8077200" cy="2593975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dành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phổ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2018”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94196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2400"/>
            <a:ext cx="8305800" cy="6229350"/>
          </a:xfrm>
        </p:spPr>
      </p:pic>
      <p:sp>
        <p:nvSpPr>
          <p:cNvPr id="5" name="TextBox 4"/>
          <p:cNvSpPr txBox="1"/>
          <p:nvPr/>
        </p:nvSpPr>
        <p:spPr>
          <a:xfrm>
            <a:off x="1066800" y="6324600"/>
            <a:ext cx="7239000" cy="49244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Chụp</a:t>
            </a:r>
            <a:r>
              <a:rPr lang="en-US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khai</a:t>
            </a:r>
            <a:r>
              <a:rPr lang="en-US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mạc</a:t>
            </a:r>
            <a:r>
              <a:rPr lang="en-US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</a:t>
            </a:r>
            <a:endParaRPr lang="en-US" sz="2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83351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76200"/>
            <a:ext cx="8229600" cy="6172200"/>
          </a:xfrm>
        </p:spPr>
      </p:pic>
      <p:sp>
        <p:nvSpPr>
          <p:cNvPr id="6" name="TextBox 5"/>
          <p:cNvSpPr txBox="1"/>
          <p:nvPr/>
        </p:nvSpPr>
        <p:spPr>
          <a:xfrm>
            <a:off x="685800" y="6019800"/>
            <a:ext cx="7848600" cy="49244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US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Ba </a:t>
            </a:r>
            <a:r>
              <a:rPr lang="en-US" sz="2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endParaRPr lang="en-US" sz="2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3764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8" name="TextBox 7"/>
          <p:cNvSpPr txBox="1"/>
          <p:nvPr/>
        </p:nvSpPr>
        <p:spPr>
          <a:xfrm>
            <a:off x="533400" y="6289357"/>
            <a:ext cx="8229600" cy="49244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huynh</a:t>
            </a:r>
            <a:r>
              <a:rPr lang="en-US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suốt</a:t>
            </a:r>
            <a:r>
              <a:rPr lang="en-US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52676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855"/>
            <a:ext cx="4495800" cy="671945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Ý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tưởng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ban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:\khoa học kỹ thuật\KHKT 2018\Cach-lam-mut-dua-tu-bap-cai-tim-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5105187" cy="3645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233919"/>
            <a:ext cx="3733800" cy="5428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5791200"/>
            <a:ext cx="533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dự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phố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59341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4400" y="152400"/>
            <a:ext cx="4191000" cy="990600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3200"/>
            <a:ext cx="4495800" cy="59944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193800"/>
            <a:ext cx="4248150" cy="566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1435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782"/>
            <a:ext cx="4495800" cy="5994400"/>
          </a:xfr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724400" y="152400"/>
            <a:ext cx="4191000" cy="99060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 số công đoạn được thực hiện đề tài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5350" y="1149927"/>
            <a:ext cx="428625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7530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76200"/>
            <a:ext cx="8382000" cy="6286500"/>
          </a:xfrm>
        </p:spPr>
      </p:pic>
      <p:sp>
        <p:nvSpPr>
          <p:cNvPr id="5" name="TextBox 4"/>
          <p:cNvSpPr txBox="1"/>
          <p:nvPr/>
        </p:nvSpPr>
        <p:spPr>
          <a:xfrm>
            <a:off x="457200" y="5715000"/>
            <a:ext cx="8153400" cy="8617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5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2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chụp</a:t>
            </a:r>
            <a:r>
              <a:rPr lang="en-US" sz="2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2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2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25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2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2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trưng</a:t>
            </a:r>
            <a:r>
              <a:rPr lang="en-US" sz="2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endParaRPr lang="en-US" sz="25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01203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0"/>
            <a:ext cx="5029200" cy="6705600"/>
          </a:xfrm>
        </p:spPr>
      </p:pic>
    </p:spTree>
    <p:extLst>
      <p:ext uri="{BB962C8B-B14F-4D97-AF65-F5344CB8AC3E}">
        <p14:creationId xmlns:p14="http://schemas.microsoft.com/office/powerpoint/2010/main" val="15273075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76200"/>
            <a:ext cx="5029200" cy="6705600"/>
          </a:xfrm>
        </p:spPr>
      </p:pic>
      <p:sp>
        <p:nvSpPr>
          <p:cNvPr id="5" name="TextBox 4"/>
          <p:cNvSpPr txBox="1"/>
          <p:nvPr/>
        </p:nvSpPr>
        <p:spPr>
          <a:xfrm>
            <a:off x="2057400" y="5540514"/>
            <a:ext cx="541020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54346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0"/>
            <a:ext cx="4876800" cy="6502400"/>
          </a:xfrm>
        </p:spPr>
      </p:pic>
    </p:spTree>
    <p:extLst>
      <p:ext uri="{BB962C8B-B14F-4D97-AF65-F5344CB8AC3E}">
        <p14:creationId xmlns:p14="http://schemas.microsoft.com/office/powerpoint/2010/main" val="4775580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381" y="0"/>
            <a:ext cx="8285019" cy="6213764"/>
          </a:xfrm>
        </p:spPr>
      </p:pic>
      <p:sp>
        <p:nvSpPr>
          <p:cNvPr id="5" name="TextBox 4"/>
          <p:cNvSpPr txBox="1"/>
          <p:nvPr/>
        </p:nvSpPr>
        <p:spPr>
          <a:xfrm>
            <a:off x="1066800" y="5943600"/>
            <a:ext cx="7239000" cy="89255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Khoảnh</a:t>
            </a:r>
            <a:r>
              <a:rPr lang="en-US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khắc</a:t>
            </a:r>
            <a:r>
              <a:rPr lang="en-US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hô</a:t>
            </a:r>
            <a:r>
              <a:rPr lang="en-US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vang</a:t>
            </a:r>
            <a:r>
              <a:rPr lang="en-US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endParaRPr lang="en-US" sz="2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THCS Cao </a:t>
            </a:r>
            <a:r>
              <a:rPr lang="en-US" sz="2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Bá</a:t>
            </a:r>
            <a:r>
              <a:rPr lang="en-US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Quát</a:t>
            </a:r>
            <a:r>
              <a:rPr lang="en-US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</a:t>
            </a:r>
            <a:endParaRPr lang="en-US" sz="2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90343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</TotalTime>
  <Words>122</Words>
  <Application>Microsoft Office PowerPoint</Application>
  <PresentationFormat>On-screen Show (4:3)</PresentationFormat>
  <Paragraphs>13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 “ Khoa học kĩ thuật cấp Thành phố dành cho học sinh Trung học phổ thông năm 2018”</vt:lpstr>
      <vt:lpstr>Ý tưởng ban đầu</vt:lpstr>
      <vt:lpstr>Một số công đoạn được thực hiện đề tài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minhtuan6990@gmail.com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MINH TUAN</dc:creator>
  <cp:lastModifiedBy>TRAN MINH TUAN</cp:lastModifiedBy>
  <cp:revision>11</cp:revision>
  <dcterms:created xsi:type="dcterms:W3CDTF">2019-05-14T00:32:42Z</dcterms:created>
  <dcterms:modified xsi:type="dcterms:W3CDTF">2019-05-14T14:50:58Z</dcterms:modified>
</cp:coreProperties>
</file>